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/>
      <p:regular r:id="rId13"/>
    </p:embeddedFont>
    <p:embeddedFont>
      <p:font typeface="Gelasio Semi 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45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1043345"/>
            <a:ext cx="7654290" cy="1835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00"/>
              </a:lnSpc>
              <a:buNone/>
            </a:pPr>
            <a:r>
              <a:rPr lang="en-US" sz="5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Inventory Management System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744855" y="3198019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Forecasting, Inventory Optimization, and Real-Time Dashboard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4118491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Name: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4855" y="469844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Kunal Pawar 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4855" y="521029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Tanuj Chopda 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4855" y="5722144"/>
            <a:ext cx="765429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Shruti Shahare 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44855" y="6233993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Date: 13/11/2024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855" y="6829782"/>
            <a:ext cx="340519" cy="340519"/>
          </a:xfrm>
          <a:prstGeom prst="roundRect">
            <a:avLst>
              <a:gd name="adj" fmla="val 2685044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6837402"/>
            <a:ext cx="325279" cy="3252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91697" y="6813947"/>
            <a:ext cx="2469237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Shruti Shahare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95688"/>
            <a:ext cx="7556421" cy="2087047"/>
          </a:xfrm>
          <a:prstGeom prst="roundRect">
            <a:avLst>
              <a:gd name="adj" fmla="val 163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3822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312920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Kunal Pawar (878 868 4026)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507004" y="4739283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Tanuj Chopda (77458 25978)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507004" y="5165646"/>
            <a:ext cx="7102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Shruti Shahare (9145746259)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E08A6-0AED-1FE4-EE49-F43E3312FC8D}"/>
              </a:ext>
            </a:extLst>
          </p:cNvPr>
          <p:cNvSpPr txBox="1"/>
          <p:nvPr/>
        </p:nvSpPr>
        <p:spPr>
          <a:xfrm>
            <a:off x="12860214" y="7678614"/>
            <a:ext cx="1770186" cy="550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5093" y="2668786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smart inventory management system that utilizes real-time data to optimize inventory levels and ensure product availability.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3909" y="26687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comprises a demand forecasting model, an inventory optimization algorithm, and a real-time dashboard for monitoring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32828" y="5818584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Minimize holding costs, such as storage and warehousing expenses, while ensuring product availability to meet customer demand.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2A95D-D190-6531-F073-176483F7FAC8}"/>
              </a:ext>
            </a:extLst>
          </p:cNvPr>
          <p:cNvSpPr txBox="1"/>
          <p:nvPr/>
        </p:nvSpPr>
        <p:spPr>
          <a:xfrm>
            <a:off x="12766431" y="7573108"/>
            <a:ext cx="1863969" cy="6564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917377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864" y="1893213"/>
            <a:ext cx="22860" cy="5419011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55785" y="235636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03943" y="213050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66582" y="2209562"/>
            <a:ext cx="14930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1796" y="2104192"/>
            <a:ext cx="269652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1796" y="2560320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time series analysis or machine learning models to predict future demand based on historical data and external factors.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785" y="412051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03943" y="389465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45389" y="3973711"/>
            <a:ext cx="19181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1796" y="3868341"/>
            <a:ext cx="306133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1796" y="4324469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 algorithms to determine optimal reorder points and quantities, considering factors such as lead time, demand variability, and desired service levels.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785" y="622220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03943" y="5996345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45984" y="6075402"/>
            <a:ext cx="19061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1796" y="5970032"/>
            <a:ext cx="28440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1796" y="6426160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user-friendly interface that provides real-time visibility into inventory levels, sales data, and supply chain performance.</a:t>
            </a:r>
            <a:endParaRPr lang="en-US" sz="1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3C85C-BD2A-B605-F8E3-D223D36910B6}"/>
              </a:ext>
            </a:extLst>
          </p:cNvPr>
          <p:cNvSpPr txBox="1"/>
          <p:nvPr/>
        </p:nvSpPr>
        <p:spPr>
          <a:xfrm>
            <a:off x="12766431" y="7702062"/>
            <a:ext cx="1863969" cy="5275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10082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 and Transformation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Source: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2248"/>
            <a:ext cx="62188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Simulated data for products, sales, and inventory.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73685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ETL Process: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73685" y="3702248"/>
            <a:ext cx="627042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Extract: Collect historical sales data. Transform: Clean, normalize data (e.g., handle missing values). Load: Store the transformed data in a DataFrame for analysis. Tools: Python (Pandas, NumPy), Streamlit for visualization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7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817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8204A-8FA2-EE10-2495-D20C854C1D1E}"/>
              </a:ext>
            </a:extLst>
          </p:cNvPr>
          <p:cNvSpPr txBox="1"/>
          <p:nvPr/>
        </p:nvSpPr>
        <p:spPr>
          <a:xfrm>
            <a:off x="12625754" y="7725508"/>
            <a:ext cx="19108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Forecasting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3260050"/>
            <a:ext cx="2928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Forecasting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046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Series Models or Machine Learning Algorithms (e.g., XGBoost)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Metrics: Accuracy, Precision, Recall (based on the forecast vs. actual data).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Output: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43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 chart comparing forecasted sales with actual sales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97496-3249-A140-7E2E-3C7F52E198E8}"/>
              </a:ext>
            </a:extLst>
          </p:cNvPr>
          <p:cNvSpPr txBox="1"/>
          <p:nvPr/>
        </p:nvSpPr>
        <p:spPr>
          <a:xfrm>
            <a:off x="12871938" y="7690338"/>
            <a:ext cx="1664677" cy="539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7808"/>
            <a:ext cx="9470469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 Algorithm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4454247"/>
            <a:ext cx="13061633" cy="3159800"/>
          </a:xfrm>
          <a:prstGeom prst="roundRect">
            <a:avLst>
              <a:gd name="adj" fmla="val 10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92004" y="4461867"/>
            <a:ext cx="13046393" cy="642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16079" y="460390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Concepts: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3086" y="460390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Formulae: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2004" y="5104448"/>
            <a:ext cx="13046393" cy="2501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16079" y="5179219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Safety Stock: Ensures availability during demand fluctuations.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6079" y="5963364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Reorder Point: The inventory level at which a reorder is triggered.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6079" y="6747510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Economic Order Quantity (EOQ): The optimal order quantity to minimize costs.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3086" y="5179219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Safety Stock = Z * σ * sqrt(Lead Time) Reorder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3086" y="5604867"/>
            <a:ext cx="607123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Point = (Avg. Demand * Lead Time) + Safety 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3086" y="6030516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 EOQ = sqrt((2 * Demand * Order Cost) / Holding Cost) 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3086" y="6814661"/>
            <a:ext cx="607123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Output: Calculated reorder points and EOQ for stock replenishment.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B73F0-555C-DAA8-FF7D-182BA641020C}"/>
              </a:ext>
            </a:extLst>
          </p:cNvPr>
          <p:cNvSpPr txBox="1"/>
          <p:nvPr/>
        </p:nvSpPr>
        <p:spPr>
          <a:xfrm>
            <a:off x="12801600" y="7713785"/>
            <a:ext cx="1828800" cy="515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 Visualization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09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03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Features: 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938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Levels vs. Forecasted Demand: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 chart showing stock vs forecast.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7989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Metrics: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Average demand, safety stock, reorder point, and EOQ.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6040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Insights: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Recommendations for stock replenishment.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046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Used: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Streamlit for creating interactive visualizations. 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4884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Lead time, ordering cost, holding cost, etc.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8742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Findings &amp; Recommendations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8003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Forecast Accuracy: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demand predictions based on historical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30041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Optimization: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Optimal inventory levels that minimize costs and avoid stockouts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36446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Replenishment Strategy: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 on reorder points and EOQ for efficient stock management.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30BDA-FE0F-3218-EEC4-1B62B43CB316}"/>
              </a:ext>
            </a:extLst>
          </p:cNvPr>
          <p:cNvSpPr txBox="1"/>
          <p:nvPr/>
        </p:nvSpPr>
        <p:spPr>
          <a:xfrm>
            <a:off x="12836769" y="7621310"/>
            <a:ext cx="1793631" cy="6082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32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17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5093" y="3502343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1733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Smart Inventory Management System improves efficiency and reduces costs.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17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23909" y="350234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41733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insights from the dashboard help inventory managers make informed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509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32828" y="5435918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3509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work: Implement machine learning models for even more precise forecasting and optimization.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D4077-A7BC-A960-6AC3-171DA9E644C4}"/>
              </a:ext>
            </a:extLst>
          </p:cNvPr>
          <p:cNvSpPr txBox="1"/>
          <p:nvPr/>
        </p:nvSpPr>
        <p:spPr>
          <a:xfrm>
            <a:off x="12742985" y="7690338"/>
            <a:ext cx="1887415" cy="539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Gelasio Bold</vt:lpstr>
      <vt:lpstr>Gelasio</vt:lpstr>
      <vt:lpstr>Arial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tanuj chopda</cp:lastModifiedBy>
  <cp:revision>2</cp:revision>
  <dcterms:created xsi:type="dcterms:W3CDTF">2024-11-12T18:11:34Z</dcterms:created>
  <dcterms:modified xsi:type="dcterms:W3CDTF">2024-11-12T18:27:27Z</dcterms:modified>
</cp:coreProperties>
</file>